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1"/>
  </p:notesMasterIdLst>
  <p:sldIdLst>
    <p:sldId id="256" r:id="rId2"/>
    <p:sldId id="260" r:id="rId3"/>
    <p:sldId id="261" r:id="rId4"/>
    <p:sldId id="257" r:id="rId5"/>
    <p:sldId id="262" r:id="rId6"/>
    <p:sldId id="263" r:id="rId7"/>
    <p:sldId id="264" r:id="rId8"/>
    <p:sldId id="258" r:id="rId9"/>
    <p:sldId id="259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100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8FB984-4F53-47AA-9AB8-F4B20289C56A}" type="datetimeFigureOut">
              <a:rPr lang="en-US" smtClean="0"/>
              <a:pPr/>
              <a:t>3/7/2011</a:t>
            </a:fld>
            <a:endParaRPr lang="en-NZ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F5B56B-7D9D-493B-8563-FFD17B5B81F7}" type="slidenum">
              <a:rPr lang="en-NZ" smtClean="0"/>
              <a:pPr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3918623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F5B56B-7D9D-493B-8563-FFD17B5B81F7}" type="slidenum">
              <a:rPr lang="en-NZ" smtClean="0"/>
              <a:pPr/>
              <a:t>1</a:t>
            </a:fld>
            <a:endParaRPr lang="en-NZ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F5B56B-7D9D-493B-8563-FFD17B5B81F7}" type="slidenum">
              <a:rPr lang="en-NZ" smtClean="0"/>
              <a:pPr/>
              <a:t>2</a:t>
            </a:fld>
            <a:endParaRPr lang="en-NZ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F5B56B-7D9D-493B-8563-FFD17B5B81F7}" type="slidenum">
              <a:rPr lang="en-NZ" smtClean="0"/>
              <a:pPr/>
              <a:t>3</a:t>
            </a:fld>
            <a:endParaRPr lang="en-NZ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F5B56B-7D9D-493B-8563-FFD17B5B81F7}" type="slidenum">
              <a:rPr lang="en-NZ" smtClean="0"/>
              <a:pPr/>
              <a:t>4</a:t>
            </a:fld>
            <a:endParaRPr lang="en-NZ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F5B56B-7D9D-493B-8563-FFD17B5B81F7}" type="slidenum">
              <a:rPr lang="en-NZ" smtClean="0"/>
              <a:pPr/>
              <a:t>5</a:t>
            </a:fld>
            <a:endParaRPr lang="en-NZ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F5B56B-7D9D-493B-8563-FFD17B5B81F7}" type="slidenum">
              <a:rPr lang="en-NZ" smtClean="0"/>
              <a:pPr/>
              <a:t>6</a:t>
            </a:fld>
            <a:endParaRPr lang="en-NZ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F5B56B-7D9D-493B-8563-FFD17B5B81F7}" type="slidenum">
              <a:rPr lang="en-NZ" smtClean="0"/>
              <a:pPr/>
              <a:t>7</a:t>
            </a:fld>
            <a:endParaRPr lang="en-NZ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F5B56B-7D9D-493B-8563-FFD17B5B81F7}" type="slidenum">
              <a:rPr lang="en-NZ" smtClean="0"/>
              <a:pPr/>
              <a:t>8</a:t>
            </a:fld>
            <a:endParaRPr lang="en-NZ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B6B26-0595-475D-807D-5E2901DEFDCE}" type="datetimeFigureOut">
              <a:rPr lang="en-US" smtClean="0"/>
              <a:pPr/>
              <a:t>3/7/2011</a:t>
            </a:fld>
            <a:endParaRPr lang="en-NZ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8E6CE-F8B5-4BA3-A83F-0DA429C6166E}" type="slidenum">
              <a:rPr lang="en-NZ" smtClean="0"/>
              <a:pPr/>
              <a:t>‹#›</a:t>
            </a:fld>
            <a:endParaRPr lang="en-NZ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B6B26-0595-475D-807D-5E2901DEFDCE}" type="datetimeFigureOut">
              <a:rPr lang="en-US" smtClean="0"/>
              <a:pPr/>
              <a:t>3/7/2011</a:t>
            </a:fld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8E6CE-F8B5-4BA3-A83F-0DA429C6166E}" type="slidenum">
              <a:rPr lang="en-NZ" smtClean="0"/>
              <a:pPr/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B6B26-0595-475D-807D-5E2901DEFDCE}" type="datetimeFigureOut">
              <a:rPr lang="en-US" smtClean="0"/>
              <a:pPr/>
              <a:t>3/7/2011</a:t>
            </a:fld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8E6CE-F8B5-4BA3-A83F-0DA429C6166E}" type="slidenum">
              <a:rPr lang="en-NZ" smtClean="0"/>
              <a:pPr/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B6B26-0595-475D-807D-5E2901DEFDCE}" type="datetimeFigureOut">
              <a:rPr lang="en-US" smtClean="0"/>
              <a:pPr/>
              <a:t>3/7/2011</a:t>
            </a:fld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8E6CE-F8B5-4BA3-A83F-0DA429C6166E}" type="slidenum">
              <a:rPr lang="en-NZ" smtClean="0"/>
              <a:pPr/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B6B26-0595-475D-807D-5E2901DEFDCE}" type="datetimeFigureOut">
              <a:rPr lang="en-US" smtClean="0"/>
              <a:pPr/>
              <a:t>3/7/2011</a:t>
            </a:fld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8E6CE-F8B5-4BA3-A83F-0DA429C6166E}" type="slidenum">
              <a:rPr lang="en-NZ" smtClean="0"/>
              <a:pPr/>
              <a:t>‹#›</a:t>
            </a:fld>
            <a:endParaRPr lang="en-NZ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B6B26-0595-475D-807D-5E2901DEFDCE}" type="datetimeFigureOut">
              <a:rPr lang="en-US" smtClean="0"/>
              <a:pPr/>
              <a:t>3/7/2011</a:t>
            </a:fld>
            <a:endParaRPr lang="en-NZ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8E6CE-F8B5-4BA3-A83F-0DA429C6166E}" type="slidenum">
              <a:rPr lang="en-NZ" smtClean="0"/>
              <a:pPr/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B6B26-0595-475D-807D-5E2901DEFDCE}" type="datetimeFigureOut">
              <a:rPr lang="en-US" smtClean="0"/>
              <a:pPr/>
              <a:t>3/7/2011</a:t>
            </a:fld>
            <a:endParaRPr lang="en-NZ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8E6CE-F8B5-4BA3-A83F-0DA429C6166E}" type="slidenum">
              <a:rPr lang="en-NZ" smtClean="0"/>
              <a:pPr/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B6B26-0595-475D-807D-5E2901DEFDCE}" type="datetimeFigureOut">
              <a:rPr lang="en-US" smtClean="0"/>
              <a:pPr/>
              <a:t>3/7/2011</a:t>
            </a:fld>
            <a:endParaRPr lang="en-NZ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8E6CE-F8B5-4BA3-A83F-0DA429C6166E}" type="slidenum">
              <a:rPr lang="en-NZ" smtClean="0"/>
              <a:pPr/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B6B26-0595-475D-807D-5E2901DEFDCE}" type="datetimeFigureOut">
              <a:rPr lang="en-US" smtClean="0"/>
              <a:pPr/>
              <a:t>3/7/2011</a:t>
            </a:fld>
            <a:endParaRPr lang="en-NZ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8E6CE-F8B5-4BA3-A83F-0DA429C6166E}" type="slidenum">
              <a:rPr lang="en-NZ" smtClean="0"/>
              <a:pPr/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B6B26-0595-475D-807D-5E2901DEFDCE}" type="datetimeFigureOut">
              <a:rPr lang="en-US" smtClean="0"/>
              <a:pPr/>
              <a:t>3/7/2011</a:t>
            </a:fld>
            <a:endParaRPr lang="en-NZ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8E6CE-F8B5-4BA3-A83F-0DA429C6166E}" type="slidenum">
              <a:rPr lang="en-NZ" smtClean="0"/>
              <a:pPr/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B6B26-0595-475D-807D-5E2901DEFDCE}" type="datetimeFigureOut">
              <a:rPr lang="en-US" smtClean="0"/>
              <a:pPr/>
              <a:t>3/7/2011</a:t>
            </a:fld>
            <a:endParaRPr lang="en-NZ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6B88E6CE-F8B5-4BA3-A83F-0DA429C6166E}" type="slidenum">
              <a:rPr lang="en-NZ" smtClean="0"/>
              <a:pPr/>
              <a:t>‹#›</a:t>
            </a:fld>
            <a:endParaRPr lang="en-NZ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09B6B26-0595-475D-807D-5E2901DEFDCE}" type="datetimeFigureOut">
              <a:rPr lang="en-US" smtClean="0"/>
              <a:pPr/>
              <a:t>3/7/2011</a:t>
            </a:fld>
            <a:endParaRPr lang="en-NZ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NZ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B88E6CE-F8B5-4BA3-A83F-0DA429C6166E}" type="slidenum">
              <a:rPr lang="en-NZ" smtClean="0"/>
              <a:pPr/>
              <a:t>‹#›</a:t>
            </a:fld>
            <a:endParaRPr lang="en-NZ" dirty="0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://tararualibrary.files.wordpress.com/2011/02/chch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" y="857232"/>
            <a:ext cx="4148339" cy="2857520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571472" y="142852"/>
            <a:ext cx="835780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/>
                <a:solidFill>
                  <a:schemeClr val="accent3"/>
                </a:solidFill>
                <a:effectLst/>
              </a:rPr>
              <a:t>Christchurch Earthquake</a:t>
            </a:r>
            <a:endParaRPr lang="en-US" sz="54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pic>
        <p:nvPicPr>
          <p:cNvPr id="25606" name="Picture 6" descr="http://www.3news.co.nz/Portals/0-Articles/199311/cathedral-before-after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071934" y="3476625"/>
            <a:ext cx="5072066" cy="3381375"/>
          </a:xfrm>
          <a:prstGeom prst="rect">
            <a:avLst/>
          </a:prstGeom>
          <a:noFill/>
        </p:spPr>
      </p:pic>
      <p:pic>
        <p:nvPicPr>
          <p:cNvPr id="25608" name="Picture 8" descr="http://images.smh.com.au/2011/02/22/2197335/quake35-600x400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-36" y="3714752"/>
            <a:ext cx="4071930" cy="3143248"/>
          </a:xfrm>
          <a:prstGeom prst="rect">
            <a:avLst/>
          </a:prstGeom>
          <a:noFill/>
        </p:spPr>
      </p:pic>
      <p:pic>
        <p:nvPicPr>
          <p:cNvPr id="25610" name="Picture 10" descr="http://www.vagabondish.com/wp-content/uploads/new-zealand-earthquake-twisted-railroad-tracks-800x600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143372" y="1000108"/>
            <a:ext cx="5000628" cy="2527685"/>
          </a:xfrm>
          <a:prstGeom prst="rect">
            <a:avLst/>
          </a:prstGeom>
          <a:noFill/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571472" y="142852"/>
            <a:ext cx="835780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endParaRPr lang="en-US" sz="54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85852" y="1142984"/>
            <a:ext cx="67151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NZ" dirty="0" smtClean="0">
              <a:solidFill>
                <a:srgbClr val="FFFF00"/>
              </a:solidFill>
              <a:latin typeface="Cooper Black" pitchFamily="18" charset="0"/>
              <a:cs typeface="Aharoni" pitchFamily="2" charset="-79"/>
            </a:endParaRPr>
          </a:p>
          <a:p>
            <a:pPr>
              <a:buFont typeface="Wingdings" pitchFamily="2" charset="2"/>
              <a:buChar char="v"/>
            </a:pPr>
            <a:endParaRPr lang="en-NZ" dirty="0" smtClean="0">
              <a:solidFill>
                <a:srgbClr val="FFFF00"/>
              </a:solidFill>
              <a:latin typeface="Cooper Black" pitchFamily="18" charset="0"/>
              <a:cs typeface="Aharoni" pitchFamily="2" charset="-79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19" y="46240"/>
            <a:ext cx="9076827" cy="68117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09241374"/>
      </p:ext>
    </p:extLst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571472" y="142852"/>
            <a:ext cx="835780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endParaRPr lang="en-US" sz="54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85852" y="1142984"/>
            <a:ext cx="67151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NZ" dirty="0" smtClean="0">
              <a:solidFill>
                <a:srgbClr val="FFFF00"/>
              </a:solidFill>
              <a:latin typeface="Cooper Black" pitchFamily="18" charset="0"/>
              <a:cs typeface="Aharoni" pitchFamily="2" charset="-79"/>
            </a:endParaRPr>
          </a:p>
          <a:p>
            <a:pPr>
              <a:buFont typeface="Wingdings" pitchFamily="2" charset="2"/>
              <a:buChar char="v"/>
            </a:pPr>
            <a:endParaRPr lang="en-NZ" dirty="0" smtClean="0">
              <a:solidFill>
                <a:srgbClr val="FFFF00"/>
              </a:solidFill>
              <a:latin typeface="Cooper Black" pitchFamily="18" charset="0"/>
              <a:cs typeface="Aharoni" pitchFamily="2" charset="-79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276523" cy="69573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09241374"/>
      </p:ext>
    </p:extLst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571472" y="142852"/>
            <a:ext cx="835780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endParaRPr lang="en-US" sz="54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85852" y="1142984"/>
            <a:ext cx="6715172" cy="54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en-NZ" dirty="0" smtClean="0">
                <a:solidFill>
                  <a:srgbClr val="FFFF00"/>
                </a:solidFill>
                <a:latin typeface="Snap ITC" pitchFamily="82" charset="0"/>
              </a:rPr>
              <a:t> </a:t>
            </a:r>
            <a:r>
              <a:rPr lang="en-NZ" sz="2400" dirty="0" smtClean="0">
                <a:solidFill>
                  <a:srgbClr val="FFFF00"/>
                </a:solidFill>
                <a:latin typeface="Cooper Black" pitchFamily="18" charset="0"/>
                <a:cs typeface="Aharoni" pitchFamily="2" charset="-79"/>
              </a:rPr>
              <a:t>10,ooo  thousand  homes  have  been destroyed .</a:t>
            </a:r>
          </a:p>
          <a:p>
            <a:pPr>
              <a:buFont typeface="Wingdings" pitchFamily="2" charset="2"/>
              <a:buChar char="v"/>
            </a:pPr>
            <a:r>
              <a:rPr lang="en-NZ" sz="2400" dirty="0" smtClean="0">
                <a:solidFill>
                  <a:srgbClr val="FFFF00"/>
                </a:solidFill>
                <a:latin typeface="Cooper Black" pitchFamily="18" charset="0"/>
                <a:cs typeface="Aharoni" pitchFamily="2" charset="-79"/>
              </a:rPr>
              <a:t> 100,000 home’s need repaired.</a:t>
            </a:r>
          </a:p>
          <a:p>
            <a:pPr>
              <a:buFont typeface="Wingdings" pitchFamily="2" charset="2"/>
              <a:buChar char="v"/>
            </a:pPr>
            <a:r>
              <a:rPr lang="en-NZ" sz="2400" dirty="0" smtClean="0">
                <a:solidFill>
                  <a:srgbClr val="FFFF00"/>
                </a:solidFill>
                <a:latin typeface="Cooper Black" pitchFamily="18" charset="0"/>
                <a:cs typeface="Aharoni" pitchFamily="2" charset="-79"/>
              </a:rPr>
              <a:t> 163 people have died in the Christchurch earthquake.</a:t>
            </a:r>
          </a:p>
          <a:p>
            <a:pPr>
              <a:buFont typeface="Wingdings" pitchFamily="2" charset="2"/>
              <a:buChar char="v"/>
            </a:pPr>
            <a:r>
              <a:rPr lang="en-NZ" sz="2400" dirty="0" smtClean="0">
                <a:solidFill>
                  <a:srgbClr val="FFFF00"/>
                </a:solidFill>
                <a:latin typeface="Cooper Black" pitchFamily="18" charset="0"/>
                <a:cs typeface="Aharoni" pitchFamily="2" charset="-79"/>
              </a:rPr>
              <a:t>  There's about  200 hundred people  injured.</a:t>
            </a:r>
          </a:p>
          <a:p>
            <a:pPr>
              <a:buFont typeface="Wingdings" pitchFamily="2" charset="2"/>
              <a:buChar char="v"/>
            </a:pPr>
            <a:r>
              <a:rPr lang="en-NZ" sz="2400" dirty="0" smtClean="0">
                <a:solidFill>
                  <a:srgbClr val="FFFF00"/>
                </a:solidFill>
                <a:latin typeface="Cooper Black" pitchFamily="18" charset="0"/>
                <a:cs typeface="Aharoni" pitchFamily="2" charset="-79"/>
              </a:rPr>
              <a:t> 2700 jobs have been lost in the 6.3 magnitude earthquake.</a:t>
            </a:r>
          </a:p>
          <a:p>
            <a:pPr>
              <a:buFont typeface="Wingdings" pitchFamily="2" charset="2"/>
              <a:buChar char="v"/>
            </a:pPr>
            <a:r>
              <a:rPr lang="en-NZ" sz="2400" dirty="0" smtClean="0">
                <a:solidFill>
                  <a:srgbClr val="FFFF00"/>
                </a:solidFill>
                <a:latin typeface="Cooper Black" pitchFamily="18" charset="0"/>
                <a:cs typeface="Aharoni" pitchFamily="2" charset="-79"/>
              </a:rPr>
              <a:t>A 30 million tonne block of ice has fallen off  a New Zealand  glacier just a few minutes after the 6.3 earthquake up in Christchurch</a:t>
            </a:r>
            <a:r>
              <a:rPr lang="en-NZ" dirty="0" smtClean="0">
                <a:solidFill>
                  <a:srgbClr val="FFFF00"/>
                </a:solidFill>
                <a:latin typeface="Cooper Black" pitchFamily="18" charset="0"/>
                <a:cs typeface="Aharoni" pitchFamily="2" charset="-79"/>
              </a:rPr>
              <a:t>.</a:t>
            </a:r>
          </a:p>
          <a:p>
            <a:endParaRPr lang="en-NZ" dirty="0" smtClean="0">
              <a:solidFill>
                <a:srgbClr val="FFFF00"/>
              </a:solidFill>
              <a:latin typeface="Cooper Black" pitchFamily="18" charset="0"/>
              <a:cs typeface="Aharoni" pitchFamily="2" charset="-79"/>
            </a:endParaRPr>
          </a:p>
          <a:p>
            <a:pPr>
              <a:buFont typeface="Wingdings" pitchFamily="2" charset="2"/>
              <a:buChar char="v"/>
            </a:pPr>
            <a:endParaRPr lang="en-NZ" dirty="0" smtClean="0">
              <a:solidFill>
                <a:srgbClr val="FFFF00"/>
              </a:solidFill>
              <a:latin typeface="Cooper Black" pitchFamily="18" charset="0"/>
              <a:cs typeface="Aharoni" pitchFamily="2" charset="-79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051720" y="428605"/>
            <a:ext cx="44644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800" dirty="0" smtClean="0">
                <a:solidFill>
                  <a:srgbClr val="FFFF00"/>
                </a:solidFill>
                <a:latin typeface="Cooper Black" pitchFamily="18" charset="0"/>
              </a:rPr>
              <a:t>Some important facts...</a:t>
            </a:r>
            <a:endParaRPr lang="en-NZ" sz="2800" dirty="0">
              <a:solidFill>
                <a:srgbClr val="FFFF00"/>
              </a:solidFill>
              <a:latin typeface="Cooper Black" pitchFamily="18" charset="0"/>
            </a:endParaRPr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571472" y="142852"/>
            <a:ext cx="835780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endParaRPr lang="en-US" sz="54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85852" y="1142984"/>
            <a:ext cx="67151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NZ" dirty="0" smtClean="0">
              <a:solidFill>
                <a:srgbClr val="FFFF00"/>
              </a:solidFill>
              <a:latin typeface="Cooper Black" pitchFamily="18" charset="0"/>
              <a:cs typeface="Aharoni" pitchFamily="2" charset="-79"/>
            </a:endParaRPr>
          </a:p>
          <a:p>
            <a:pPr>
              <a:buFont typeface="Wingdings" pitchFamily="2" charset="2"/>
              <a:buChar char="v"/>
            </a:pPr>
            <a:endParaRPr lang="en-NZ" dirty="0" smtClean="0">
              <a:solidFill>
                <a:srgbClr val="FFFF00"/>
              </a:solidFill>
              <a:latin typeface="Cooper Black" pitchFamily="18" charset="0"/>
              <a:cs typeface="Aharoni" pitchFamily="2" charset="-79"/>
            </a:endParaRPr>
          </a:p>
        </p:txBody>
      </p:sp>
      <p:pic>
        <p:nvPicPr>
          <p:cNvPr id="6" name="Picture 4" descr="http://4.bp.blogspot.com/_ClRyWvwVy_M/TJFHrTjrWKI/AAAAAAAABVI/sNVm3xpSoHw/s1600/Liquefaction+at+lawn+bowlinglawn+in+New+Zealand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912" y="0"/>
            <a:ext cx="9130472" cy="685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337114755"/>
      </p:ext>
    </p:extLst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571472" y="142852"/>
            <a:ext cx="835780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endParaRPr lang="en-US" sz="54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85852" y="1142984"/>
            <a:ext cx="67151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NZ" dirty="0" smtClean="0">
              <a:solidFill>
                <a:srgbClr val="FFFF00"/>
              </a:solidFill>
              <a:latin typeface="Cooper Black" pitchFamily="18" charset="0"/>
              <a:cs typeface="Aharoni" pitchFamily="2" charset="-79"/>
            </a:endParaRPr>
          </a:p>
          <a:p>
            <a:pPr>
              <a:buFont typeface="Wingdings" pitchFamily="2" charset="2"/>
              <a:buChar char="v"/>
            </a:pPr>
            <a:endParaRPr lang="en-NZ" dirty="0" smtClean="0">
              <a:solidFill>
                <a:srgbClr val="FFFF00"/>
              </a:solidFill>
              <a:latin typeface="Cooper Black" pitchFamily="18" charset="0"/>
              <a:cs typeface="Aharoni" pitchFamily="2" charset="-79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060" y="-1"/>
            <a:ext cx="9149060" cy="68617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37114755"/>
      </p:ext>
    </p:extLst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571472" y="142852"/>
            <a:ext cx="835780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endParaRPr lang="en-US" sz="54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85852" y="1142984"/>
            <a:ext cx="67151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NZ" dirty="0" smtClean="0">
              <a:solidFill>
                <a:srgbClr val="FFFF00"/>
              </a:solidFill>
              <a:latin typeface="Cooper Black" pitchFamily="18" charset="0"/>
              <a:cs typeface="Aharoni" pitchFamily="2" charset="-79"/>
            </a:endParaRPr>
          </a:p>
          <a:p>
            <a:pPr>
              <a:buFont typeface="Wingdings" pitchFamily="2" charset="2"/>
              <a:buChar char="v"/>
            </a:pPr>
            <a:endParaRPr lang="en-NZ" dirty="0" smtClean="0">
              <a:solidFill>
                <a:srgbClr val="FFFF00"/>
              </a:solidFill>
              <a:latin typeface="Cooper Black" pitchFamily="18" charset="0"/>
              <a:cs typeface="Aharoni" pitchFamily="2" charset="-79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620"/>
            <a:ext cx="9144000" cy="68848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37114755"/>
      </p:ext>
    </p:extLst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571472" y="142852"/>
            <a:ext cx="835780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endParaRPr lang="en-US" sz="54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85852" y="1142984"/>
            <a:ext cx="67151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NZ" dirty="0" smtClean="0">
              <a:solidFill>
                <a:srgbClr val="FFFF00"/>
              </a:solidFill>
              <a:latin typeface="Cooper Black" pitchFamily="18" charset="0"/>
              <a:cs typeface="Aharoni" pitchFamily="2" charset="-79"/>
            </a:endParaRPr>
          </a:p>
          <a:p>
            <a:pPr>
              <a:buFont typeface="Wingdings" pitchFamily="2" charset="2"/>
              <a:buChar char="v"/>
            </a:pPr>
            <a:endParaRPr lang="en-NZ" dirty="0" smtClean="0">
              <a:solidFill>
                <a:srgbClr val="FFFF00"/>
              </a:solidFill>
              <a:latin typeface="Cooper Black" pitchFamily="18" charset="0"/>
              <a:cs typeface="Aharoni" pitchFamily="2" charset="-79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85852" y="285728"/>
            <a:ext cx="7358114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800" dirty="0" smtClean="0">
                <a:solidFill>
                  <a:srgbClr val="FFFF00"/>
                </a:solidFill>
                <a:latin typeface="Cooper Black" pitchFamily="18" charset="0"/>
              </a:rPr>
              <a:t>What people can do to help…</a:t>
            </a:r>
          </a:p>
          <a:p>
            <a:endParaRPr lang="en-NZ" dirty="0"/>
          </a:p>
        </p:txBody>
      </p:sp>
      <p:sp>
        <p:nvSpPr>
          <p:cNvPr id="9" name="TextBox 8"/>
          <p:cNvSpPr txBox="1"/>
          <p:nvPr/>
        </p:nvSpPr>
        <p:spPr>
          <a:xfrm>
            <a:off x="642910" y="1071546"/>
            <a:ext cx="735811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NZ" sz="2800" dirty="0" smtClean="0">
                <a:solidFill>
                  <a:srgbClr val="FFFF00"/>
                </a:solidFill>
                <a:latin typeface="Cooper Black" pitchFamily="18" charset="0"/>
              </a:rPr>
              <a:t>We can text 4419 to donate $3 to the Red </a:t>
            </a:r>
            <a:r>
              <a:rPr lang="en-NZ" sz="2800" dirty="0">
                <a:solidFill>
                  <a:srgbClr val="FFFF00"/>
                </a:solidFill>
                <a:latin typeface="Cooper Black" pitchFamily="18" charset="0"/>
              </a:rPr>
              <a:t>C</a:t>
            </a:r>
            <a:r>
              <a:rPr lang="en-NZ" sz="2800" dirty="0" smtClean="0">
                <a:solidFill>
                  <a:srgbClr val="FFFF00"/>
                </a:solidFill>
                <a:latin typeface="Cooper Black" pitchFamily="18" charset="0"/>
              </a:rPr>
              <a:t>ross earthquake appeal</a:t>
            </a:r>
          </a:p>
          <a:p>
            <a:pPr>
              <a:buFont typeface="Wingdings" pitchFamily="2" charset="2"/>
              <a:buChar char="Ø"/>
            </a:pPr>
            <a:r>
              <a:rPr lang="en-NZ" sz="2800" dirty="0" smtClean="0">
                <a:solidFill>
                  <a:srgbClr val="FFFF00"/>
                </a:solidFill>
                <a:latin typeface="Cooper Black" pitchFamily="18" charset="0"/>
              </a:rPr>
              <a:t> Giving them homes to live in for a while</a:t>
            </a:r>
          </a:p>
          <a:p>
            <a:pPr>
              <a:buFont typeface="Wingdings" pitchFamily="2" charset="2"/>
              <a:buChar char="Ø"/>
            </a:pPr>
            <a:r>
              <a:rPr lang="en-NZ" sz="2800" dirty="0" smtClean="0">
                <a:solidFill>
                  <a:srgbClr val="FFFF00"/>
                </a:solidFill>
                <a:latin typeface="Cooper Black" pitchFamily="18" charset="0"/>
              </a:rPr>
              <a:t> Send food, water and other essential supplies</a:t>
            </a:r>
          </a:p>
          <a:p>
            <a:pPr>
              <a:buFont typeface="Wingdings" pitchFamily="2" charset="2"/>
              <a:buChar char="Ø"/>
            </a:pPr>
            <a:r>
              <a:rPr lang="en-NZ" sz="2800" dirty="0" smtClean="0">
                <a:solidFill>
                  <a:srgbClr val="FFFF00"/>
                </a:solidFill>
                <a:latin typeface="Cooper Black" pitchFamily="18" charset="0"/>
              </a:rPr>
              <a:t> Help to clean up the tonnes of mud and sewerage that is all over the streets and property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0654" y="4653136"/>
            <a:ext cx="2857500" cy="2114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285852" y="285728"/>
            <a:ext cx="7358114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800" dirty="0" smtClean="0">
                <a:solidFill>
                  <a:srgbClr val="FFFF00"/>
                </a:solidFill>
                <a:latin typeface="Cooper Black" pitchFamily="18" charset="0"/>
              </a:rPr>
              <a:t>What St Andrews can do to help…</a:t>
            </a:r>
          </a:p>
          <a:p>
            <a:endParaRPr lang="en-NZ" dirty="0"/>
          </a:p>
        </p:txBody>
      </p:sp>
      <p:sp>
        <p:nvSpPr>
          <p:cNvPr id="6" name="TextBox 5"/>
          <p:cNvSpPr txBox="1"/>
          <p:nvPr/>
        </p:nvSpPr>
        <p:spPr>
          <a:xfrm>
            <a:off x="666640" y="1085947"/>
            <a:ext cx="7358114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NZ" sz="2800" dirty="0">
                <a:solidFill>
                  <a:srgbClr val="FFFF00"/>
                </a:solidFill>
                <a:latin typeface="Cooper Black" pitchFamily="18" charset="0"/>
              </a:rPr>
              <a:t>Make students welcome at our </a:t>
            </a:r>
            <a:r>
              <a:rPr lang="en-NZ" sz="2800" dirty="0" smtClean="0">
                <a:solidFill>
                  <a:srgbClr val="FFFF00"/>
                </a:solidFill>
                <a:latin typeface="Cooper Black" pitchFamily="18" charset="0"/>
              </a:rPr>
              <a:t>school</a:t>
            </a:r>
          </a:p>
          <a:p>
            <a:pPr>
              <a:buFont typeface="Wingdings" pitchFamily="2" charset="2"/>
              <a:buChar char="Ø"/>
            </a:pPr>
            <a:r>
              <a:rPr lang="en-NZ" sz="2800" dirty="0" smtClean="0">
                <a:solidFill>
                  <a:srgbClr val="FFFF00"/>
                </a:solidFill>
                <a:latin typeface="Cooper Black" pitchFamily="18" charset="0"/>
              </a:rPr>
              <a:t>We can have a fundraiser so that we can send money to help Christchurch people</a:t>
            </a:r>
          </a:p>
          <a:p>
            <a:pPr>
              <a:buFont typeface="Wingdings" pitchFamily="2" charset="2"/>
              <a:buChar char="Ø"/>
            </a:pPr>
            <a:r>
              <a:rPr lang="en-NZ" sz="2800" dirty="0" smtClean="0">
                <a:solidFill>
                  <a:srgbClr val="FFFF00"/>
                </a:solidFill>
                <a:latin typeface="Cooper Black" pitchFamily="18" charset="0"/>
              </a:rPr>
              <a:t>On Thursday bring a gold coin donation and dress as your favourite book character</a:t>
            </a:r>
          </a:p>
          <a:p>
            <a:pPr>
              <a:buFont typeface="Wingdings" pitchFamily="2" charset="2"/>
              <a:buChar char="Ø"/>
            </a:pPr>
            <a:r>
              <a:rPr lang="en-NZ" sz="2800" dirty="0" smtClean="0">
                <a:solidFill>
                  <a:srgbClr val="FFFF00"/>
                </a:solidFill>
                <a:latin typeface="Cooper Black" pitchFamily="18" charset="0"/>
              </a:rPr>
              <a:t>Bring money along for the sausage sizzle – YUMMY!!!</a:t>
            </a:r>
          </a:p>
          <a:p>
            <a:pPr>
              <a:buFont typeface="Wingdings" pitchFamily="2" charset="2"/>
              <a:buChar char="Ø"/>
            </a:pPr>
            <a:r>
              <a:rPr lang="en-NZ" sz="2800" dirty="0" smtClean="0">
                <a:solidFill>
                  <a:srgbClr val="FFFF00"/>
                </a:solidFill>
                <a:latin typeface="Cooper Black" pitchFamily="18" charset="0"/>
              </a:rPr>
              <a:t>Tell your family to come </a:t>
            </a:r>
          </a:p>
          <a:p>
            <a:r>
              <a:rPr lang="en-NZ" sz="2800" dirty="0" smtClean="0">
                <a:solidFill>
                  <a:srgbClr val="FFFF00"/>
                </a:solidFill>
                <a:latin typeface="Cooper Black" pitchFamily="18" charset="0"/>
              </a:rPr>
              <a:t>along!!!</a:t>
            </a:r>
            <a:endParaRPr lang="en-NZ" sz="2800" dirty="0">
              <a:solidFill>
                <a:srgbClr val="FFFF00"/>
              </a:solidFill>
              <a:latin typeface="Cooper Black" pitchFamily="18" charset="0"/>
            </a:endParaRPr>
          </a:p>
        </p:txBody>
      </p:sp>
      <p:pic>
        <p:nvPicPr>
          <p:cNvPr id="7" name="Picture 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4509120"/>
            <a:ext cx="2896349" cy="203237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77471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103</TotalTime>
  <Words>203</Words>
  <Application>Microsoft Office PowerPoint</Application>
  <PresentationFormat>On-screen Show (4:3)</PresentationFormat>
  <Paragraphs>28</Paragraphs>
  <Slides>9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Flow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Teacher</dc:creator>
  <cp:lastModifiedBy>Educator</cp:lastModifiedBy>
  <cp:revision>13</cp:revision>
  <dcterms:created xsi:type="dcterms:W3CDTF">2011-03-01T23:34:00Z</dcterms:created>
  <dcterms:modified xsi:type="dcterms:W3CDTF">2011-03-06T19:43:31Z</dcterms:modified>
</cp:coreProperties>
</file>